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52" y="78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新建文件夹\source data\Figure 4-figure supplement 1-source data 1\Sfig 4\1-8_副本.ti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808" y="1568624"/>
            <a:ext cx="2908300" cy="9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新建文件夹\source data\Figure 4-figure supplement 1-source data 1\Sfig 4\G-4_副本.ti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708" y="2930713"/>
            <a:ext cx="2946400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42">
            <a:extLst>
              <a:ext uri="{FF2B5EF4-FFF2-40B4-BE49-F238E27FC236}">
                <a16:creationId xmlns:a16="http://schemas.microsoft.com/office/drawing/2014/main" xmlns="" id="{8BD9204C-BDB2-4F1A-8C5E-77EA947A9F5E}"/>
              </a:ext>
            </a:extLst>
          </p:cNvPr>
          <p:cNvSpPr txBox="1"/>
          <p:nvPr/>
        </p:nvSpPr>
        <p:spPr>
          <a:xfrm>
            <a:off x="692696" y="3370063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2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42">
            <a:extLst>
              <a:ext uri="{FF2B5EF4-FFF2-40B4-BE49-F238E27FC236}">
                <a16:creationId xmlns:a16="http://schemas.microsoft.com/office/drawing/2014/main" xmlns="" id="{B3924803-180F-4AF6-A7D2-F864BAB37EA4}"/>
              </a:ext>
            </a:extLst>
          </p:cNvPr>
          <p:cNvSpPr txBox="1"/>
          <p:nvPr/>
        </p:nvSpPr>
        <p:spPr>
          <a:xfrm>
            <a:off x="811318" y="1912724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TSP-1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0F82CD33-E34F-4A6C-8F28-C5875418DF98}"/>
              </a:ext>
            </a:extLst>
          </p:cNvPr>
          <p:cNvCxnSpPr>
            <a:cxnSpLocks/>
          </p:cNvCxnSpPr>
          <p:nvPr/>
        </p:nvCxnSpPr>
        <p:spPr>
          <a:xfrm>
            <a:off x="4640444" y="1950068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B7FE5FF4-F153-47A5-BCB7-F2257CC1EC6D}"/>
              </a:ext>
            </a:extLst>
          </p:cNvPr>
          <p:cNvCxnSpPr>
            <a:cxnSpLocks/>
          </p:cNvCxnSpPr>
          <p:nvPr/>
        </p:nvCxnSpPr>
        <p:spPr>
          <a:xfrm>
            <a:off x="4640444" y="2143139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F9352D5-F37C-41AA-B834-CA78DEEBC06F}"/>
              </a:ext>
            </a:extLst>
          </p:cNvPr>
          <p:cNvSpPr/>
          <p:nvPr/>
        </p:nvSpPr>
        <p:spPr>
          <a:xfrm>
            <a:off x="4598992" y="1879153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180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1F9352D5-F37C-41AA-B834-CA78DEEBC06F}"/>
              </a:ext>
            </a:extLst>
          </p:cNvPr>
          <p:cNvSpPr/>
          <p:nvPr/>
        </p:nvSpPr>
        <p:spPr>
          <a:xfrm>
            <a:off x="4598992" y="2080124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140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0F82CD33-E34F-4A6C-8F28-C5875418DF98}"/>
              </a:ext>
            </a:extLst>
          </p:cNvPr>
          <p:cNvCxnSpPr>
            <a:cxnSpLocks/>
          </p:cNvCxnSpPr>
          <p:nvPr/>
        </p:nvCxnSpPr>
        <p:spPr>
          <a:xfrm>
            <a:off x="4621836" y="3110880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B7FE5FF4-F153-47A5-BCB7-F2257CC1EC6D}"/>
              </a:ext>
            </a:extLst>
          </p:cNvPr>
          <p:cNvCxnSpPr>
            <a:cxnSpLocks/>
          </p:cNvCxnSpPr>
          <p:nvPr/>
        </p:nvCxnSpPr>
        <p:spPr>
          <a:xfrm>
            <a:off x="4645504" y="3507014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1F9352D5-F37C-41AA-B834-CA78DEEBC06F}"/>
              </a:ext>
            </a:extLst>
          </p:cNvPr>
          <p:cNvSpPr/>
          <p:nvPr/>
        </p:nvSpPr>
        <p:spPr>
          <a:xfrm>
            <a:off x="4580384" y="3039965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45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1F9352D5-F37C-41AA-B834-CA78DEEBC06F}"/>
              </a:ext>
            </a:extLst>
          </p:cNvPr>
          <p:cNvSpPr/>
          <p:nvPr/>
        </p:nvSpPr>
        <p:spPr>
          <a:xfrm>
            <a:off x="4581128" y="3443999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30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975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纸张(210x297 毫米)</PresentationFormat>
  <Paragraphs>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2021-12-10T10:26:50Z</dcterms:created>
  <dcterms:modified xsi:type="dcterms:W3CDTF">2021-12-10T10:31:24Z</dcterms:modified>
</cp:coreProperties>
</file>